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698" autoAdjust="0"/>
    <p:restoredTop sz="94660"/>
  </p:normalViewPr>
  <p:slideViewPr>
    <p:cSldViewPr>
      <p:cViewPr varScale="1">
        <p:scale>
          <a:sx n="33" d="100"/>
          <a:sy n="33" d="100"/>
        </p:scale>
        <p:origin x="72" y="77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6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12" Type="http://schemas.openxmlformats.org/officeDocument/2006/relationships/image" Target="../media/image6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6.png"/><Relationship Id="rId5" Type="http://schemas.openxmlformats.org/officeDocument/2006/relationships/image" Target="../media/image15.png"/><Relationship Id="rId10" Type="http://schemas.openxmlformats.org/officeDocument/2006/relationships/image" Target="../media/image95.png"/><Relationship Id="rId4" Type="http://schemas.openxmlformats.org/officeDocument/2006/relationships/image" Target="../media/image61.png"/><Relationship Id="rId9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12" Type="http://schemas.openxmlformats.org/officeDocument/2006/relationships/image" Target="../media/image8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62.png"/><Relationship Id="rId5" Type="http://schemas.openxmlformats.org/officeDocument/2006/relationships/image" Target="../media/image15.png"/><Relationship Id="rId10" Type="http://schemas.openxmlformats.org/officeDocument/2006/relationships/image" Target="../media/image99.png"/><Relationship Id="rId4" Type="http://schemas.openxmlformats.org/officeDocument/2006/relationships/image" Target="../media/image61.png"/><Relationship Id="rId9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6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6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5.png"/><Relationship Id="rId5" Type="http://schemas.openxmlformats.org/officeDocument/2006/relationships/image" Target="../media/image15.png"/><Relationship Id="rId10" Type="http://schemas.openxmlformats.org/officeDocument/2006/relationships/image" Target="../media/image104.png"/><Relationship Id="rId4" Type="http://schemas.openxmlformats.org/officeDocument/2006/relationships/image" Target="../media/image61.png"/><Relationship Id="rId9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1.png"/><Relationship Id="rId3" Type="http://schemas.openxmlformats.org/officeDocument/2006/relationships/image" Target="../media/image80.png"/><Relationship Id="rId7" Type="http://schemas.openxmlformats.org/officeDocument/2006/relationships/image" Target="../media/image108.png"/><Relationship Id="rId12" Type="http://schemas.openxmlformats.org/officeDocument/2006/relationships/image" Target="../media/image6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110.png"/><Relationship Id="rId5" Type="http://schemas.openxmlformats.org/officeDocument/2006/relationships/image" Target="../media/image15.png"/><Relationship Id="rId10" Type="http://schemas.openxmlformats.org/officeDocument/2006/relationships/image" Target="../media/image101.png"/><Relationship Id="rId4" Type="http://schemas.openxmlformats.org/officeDocument/2006/relationships/image" Target="../media/image61.png"/><Relationship Id="rId9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80.png"/><Relationship Id="rId7" Type="http://schemas.openxmlformats.org/officeDocument/2006/relationships/image" Target="../media/image101.png"/><Relationship Id="rId12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115.png"/><Relationship Id="rId5" Type="http://schemas.openxmlformats.org/officeDocument/2006/relationships/image" Target="../media/image15.png"/><Relationship Id="rId10" Type="http://schemas.openxmlformats.org/officeDocument/2006/relationships/image" Target="../media/image114.png"/><Relationship Id="rId4" Type="http://schemas.openxmlformats.org/officeDocument/2006/relationships/image" Target="../media/image61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74.png"/><Relationship Id="rId7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119.png"/><Relationship Id="rId4" Type="http://schemas.openxmlformats.org/officeDocument/2006/relationships/image" Target="../media/image77.png"/><Relationship Id="rId9" Type="http://schemas.openxmlformats.org/officeDocument/2006/relationships/image" Target="../media/image1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21.png"/><Relationship Id="rId7" Type="http://schemas.openxmlformats.org/officeDocument/2006/relationships/image" Target="../media/image6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61.png"/><Relationship Id="rId4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74.png"/><Relationship Id="rId7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125.png"/><Relationship Id="rId4" Type="http://schemas.openxmlformats.org/officeDocument/2006/relationships/image" Target="../media/image77.png"/><Relationship Id="rId9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6.png"/><Relationship Id="rId7" Type="http://schemas.openxmlformats.org/officeDocument/2006/relationships/image" Target="../media/image6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61.png"/><Relationship Id="rId4" Type="http://schemas.openxmlformats.org/officeDocument/2006/relationships/image" Target="../media/image1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63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image" Target="../media/image15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6.png"/><Relationship Id="rId2" Type="http://schemas.openxmlformats.org/officeDocument/2006/relationships/image" Target="../media/image142.png"/><Relationship Id="rId16" Type="http://schemas.openxmlformats.org/officeDocument/2006/relationships/image" Target="../media/image15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7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14.png"/><Relationship Id="rId2" Type="http://schemas.openxmlformats.org/officeDocument/2006/relationships/image" Target="../media/image15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3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1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15.png"/><Relationship Id="rId9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6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5.png"/><Relationship Id="rId5" Type="http://schemas.openxmlformats.org/officeDocument/2006/relationships/image" Target="../media/image74.png"/><Relationship Id="rId10" Type="http://schemas.openxmlformats.org/officeDocument/2006/relationships/image" Target="../media/image61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62.png"/><Relationship Id="rId5" Type="http://schemas.openxmlformats.org/officeDocument/2006/relationships/image" Target="../media/image15.png"/><Relationship Id="rId10" Type="http://schemas.openxmlformats.org/officeDocument/2006/relationships/image" Target="../media/image85.png"/><Relationship Id="rId4" Type="http://schemas.openxmlformats.org/officeDocument/2006/relationships/image" Target="../media/image61.png"/><Relationship Id="rId9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6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12" Type="http://schemas.openxmlformats.org/officeDocument/2006/relationships/image" Target="../media/image6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image" Target="../media/image15.png"/><Relationship Id="rId10" Type="http://schemas.openxmlformats.org/officeDocument/2006/relationships/image" Target="../media/image91.png"/><Relationship Id="rId4" Type="http://schemas.openxmlformats.org/officeDocument/2006/relationships/image" Target="../media/image61.png"/><Relationship Id="rId9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8416" y="1931664"/>
            <a:ext cx="8295805" cy="25668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000" y="3800880"/>
            <a:ext cx="4855452" cy="10524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34096" y="7922619"/>
            <a:ext cx="1260337" cy="1546768"/>
            <a:chOff x="12634096" y="7922619"/>
            <a:chExt cx="1260337" cy="154676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34096" y="7922619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18729" y="7922619"/>
            <a:ext cx="1260337" cy="1546768"/>
            <a:chOff x="14218729" y="7922619"/>
            <a:chExt cx="1260337" cy="15467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8729" y="7922619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03363" y="7922619"/>
            <a:ext cx="1260337" cy="1546768"/>
            <a:chOff x="15803363" y="7922619"/>
            <a:chExt cx="1260337" cy="15467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03363" y="7922619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48898" y="0"/>
            <a:ext cx="3423728" cy="848685"/>
            <a:chOff x="14848898" y="0"/>
            <a:chExt cx="3423728" cy="8486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48898" y="0"/>
              <a:ext cx="3423728" cy="84868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55272" y="1531980"/>
            <a:ext cx="14163775" cy="8538359"/>
            <a:chOff x="3855272" y="1531980"/>
            <a:chExt cx="14163775" cy="8538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5272" y="1531980"/>
              <a:ext cx="14163775" cy="85383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819" y="489330"/>
            <a:ext cx="8203195" cy="9142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17177" y="3257593"/>
            <a:ext cx="2683162" cy="1101495"/>
            <a:chOff x="3817177" y="3257593"/>
            <a:chExt cx="2683162" cy="1101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7177" y="3257593"/>
              <a:ext cx="2683162" cy="1101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524" y="3739073"/>
            <a:ext cx="3230953" cy="1615477"/>
            <a:chOff x="209524" y="3739073"/>
            <a:chExt cx="3230953" cy="16154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524" y="3739073"/>
              <a:ext cx="3230953" cy="1615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21992" y="3739259"/>
            <a:ext cx="1584178" cy="1585841"/>
            <a:chOff x="2221992" y="3739259"/>
            <a:chExt cx="1584178" cy="15858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221992" y="3739259"/>
              <a:ext cx="1584178" cy="158584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654" y="4109648"/>
            <a:ext cx="2060272" cy="10348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05448" y="4140220"/>
            <a:ext cx="933208" cy="4029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38258" y="3157890"/>
            <a:ext cx="6997804" cy="4469509"/>
            <a:chOff x="7438258" y="3157890"/>
            <a:chExt cx="6997804" cy="44695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8258" y="3157890"/>
              <a:ext cx="6997804" cy="44695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240136" y="4567970"/>
            <a:ext cx="2223103" cy="1317744"/>
            <a:chOff x="15240136" y="4567970"/>
            <a:chExt cx="2223103" cy="13177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40136" y="4567970"/>
              <a:ext cx="2223103" cy="13177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34072" y="1531980"/>
            <a:ext cx="14184976" cy="8551352"/>
            <a:chOff x="3834072" y="1531980"/>
            <a:chExt cx="14184976" cy="85513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4072" y="1531980"/>
              <a:ext cx="14184976" cy="85513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819" y="489330"/>
            <a:ext cx="8203195" cy="9142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4548" y="5855275"/>
            <a:ext cx="2683162" cy="1101495"/>
            <a:chOff x="3824548" y="5855275"/>
            <a:chExt cx="2683162" cy="1101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4548" y="5855275"/>
              <a:ext cx="2683162" cy="1101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524" y="6406022"/>
            <a:ext cx="3230953" cy="1615477"/>
            <a:chOff x="209524" y="6406022"/>
            <a:chExt cx="3230953" cy="16154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524" y="6406022"/>
              <a:ext cx="3230953" cy="1615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21992" y="6406209"/>
            <a:ext cx="1584178" cy="1585841"/>
            <a:chOff x="2221992" y="6406209"/>
            <a:chExt cx="1584178" cy="15858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221992" y="6406209"/>
              <a:ext cx="1584178" cy="158584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7780" y="6943925"/>
            <a:ext cx="2567829" cy="6444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16966" y="3797325"/>
            <a:ext cx="7241390" cy="3675818"/>
            <a:chOff x="7416966" y="3797325"/>
            <a:chExt cx="7241390" cy="36758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16966" y="3797325"/>
              <a:ext cx="7241390" cy="367581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306802" y="2767970"/>
            <a:ext cx="2223103" cy="1317744"/>
            <a:chOff x="15306802" y="2767970"/>
            <a:chExt cx="2223103" cy="13177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06802" y="2767970"/>
              <a:ext cx="2223103" cy="13177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34072" y="1531980"/>
            <a:ext cx="14184976" cy="8201680"/>
            <a:chOff x="3834072" y="1531980"/>
            <a:chExt cx="14184976" cy="82016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4072" y="1531980"/>
              <a:ext cx="14184976" cy="82016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819" y="489330"/>
            <a:ext cx="8203195" cy="9142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4571429"/>
            <a:ext cx="3230953" cy="2342251"/>
            <a:chOff x="209524" y="4571429"/>
            <a:chExt cx="3230953" cy="23422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524" y="4571429"/>
              <a:ext cx="3230953" cy="2342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21992" y="4571615"/>
            <a:ext cx="1584178" cy="1585841"/>
            <a:chOff x="2221992" y="4571615"/>
            <a:chExt cx="1584178" cy="15858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2221992" y="4571615"/>
              <a:ext cx="1584178" cy="158584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7780" y="5091762"/>
            <a:ext cx="2710683" cy="13968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74501" y="4358093"/>
            <a:ext cx="7061689" cy="3597063"/>
            <a:chOff x="6774501" y="4358093"/>
            <a:chExt cx="7061689" cy="35970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4501" y="4358093"/>
              <a:ext cx="7061689" cy="35970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00951" y="1531980"/>
            <a:ext cx="2455240" cy="946281"/>
            <a:chOff x="8200951" y="1531980"/>
            <a:chExt cx="2455240" cy="9462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00951" y="1531980"/>
              <a:ext cx="2455240" cy="9462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07001" y="4018896"/>
            <a:ext cx="2640974" cy="1152533"/>
            <a:chOff x="3807001" y="4018896"/>
            <a:chExt cx="2640974" cy="11525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07001" y="4018896"/>
              <a:ext cx="2640974" cy="115253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107080" y="3771882"/>
            <a:ext cx="3584730" cy="1187302"/>
            <a:chOff x="14107080" y="3771882"/>
            <a:chExt cx="3584730" cy="118730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07080" y="3771882"/>
              <a:ext cx="3584730" cy="118730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34072" y="1531980"/>
            <a:ext cx="14173951" cy="8229224"/>
            <a:chOff x="3834072" y="1531980"/>
            <a:chExt cx="14173951" cy="82292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4072" y="1531980"/>
              <a:ext cx="14173951" cy="82292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819" y="489330"/>
            <a:ext cx="8203195" cy="9142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21992" y="5304948"/>
            <a:ext cx="1584178" cy="1585841"/>
            <a:chOff x="2221992" y="5304948"/>
            <a:chExt cx="1584178" cy="15858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2221992" y="5304948"/>
              <a:ext cx="1584178" cy="15858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48570" y="1531980"/>
            <a:ext cx="2329507" cy="897822"/>
            <a:chOff x="8048570" y="1531980"/>
            <a:chExt cx="2329507" cy="8978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8570" y="1531980"/>
              <a:ext cx="2329507" cy="8978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49859" y="4679091"/>
            <a:ext cx="2640974" cy="1152533"/>
            <a:chOff x="3749859" y="4679091"/>
            <a:chExt cx="2640974" cy="11525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49859" y="4679091"/>
              <a:ext cx="2640974" cy="1152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90833" y="5516424"/>
            <a:ext cx="7173838" cy="3664533"/>
            <a:chOff x="6390833" y="5516424"/>
            <a:chExt cx="7173838" cy="36645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90833" y="5516424"/>
              <a:ext cx="7173838" cy="36645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9524" y="5298172"/>
            <a:ext cx="3230953" cy="2342251"/>
            <a:chOff x="209524" y="5298172"/>
            <a:chExt cx="3230953" cy="23422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9524" y="5298172"/>
              <a:ext cx="3230953" cy="234225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7780" y="5818518"/>
            <a:ext cx="2710683" cy="141583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611710" y="6273631"/>
            <a:ext cx="4396313" cy="3487573"/>
            <a:chOff x="13611710" y="6273631"/>
            <a:chExt cx="4396313" cy="34875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11710" y="6273631"/>
              <a:ext cx="4396313" cy="348757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3846317" y="1531980"/>
            <a:ext cx="13440826" cy="8254466"/>
            <a:chOff x="3846317" y="1531980"/>
            <a:chExt cx="13440826" cy="82544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6317" y="1531980"/>
              <a:ext cx="13440826" cy="8254466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819" y="489330"/>
            <a:ext cx="8203195" cy="9142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21992" y="7846941"/>
            <a:ext cx="1584178" cy="1585841"/>
            <a:chOff x="2221992" y="7846941"/>
            <a:chExt cx="1584178" cy="15858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2221992" y="7846941"/>
              <a:ext cx="1584178" cy="15858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9524" y="7840165"/>
            <a:ext cx="3230953" cy="2342251"/>
            <a:chOff x="209524" y="7840165"/>
            <a:chExt cx="3230953" cy="23422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524" y="7840165"/>
              <a:ext cx="3230953" cy="234225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9005" y="8362719"/>
            <a:ext cx="2631688" cy="144044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807001" y="7348691"/>
            <a:ext cx="1654407" cy="1116165"/>
            <a:chOff x="3807001" y="7348691"/>
            <a:chExt cx="1654407" cy="11161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7001" y="7348691"/>
              <a:ext cx="1654407" cy="11161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9524" y="1624532"/>
            <a:ext cx="3551582" cy="3385824"/>
            <a:chOff x="209524" y="1624532"/>
            <a:chExt cx="3551582" cy="33858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524" y="1624532"/>
              <a:ext cx="3551582" cy="33858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4568" y="4981045"/>
            <a:ext cx="3554814" cy="844229"/>
            <a:chOff x="204568" y="4981045"/>
            <a:chExt cx="3554814" cy="8442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4568" y="4981045"/>
              <a:ext cx="3554814" cy="8442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13906" y="0"/>
            <a:ext cx="10471808" cy="10293333"/>
            <a:chOff x="7813906" y="0"/>
            <a:chExt cx="10471808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3906" y="0"/>
              <a:ext cx="10471808" cy="1029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37168" y="1391044"/>
            <a:ext cx="8992625" cy="8474096"/>
            <a:chOff x="8637168" y="1391044"/>
            <a:chExt cx="8992625" cy="84740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7168" y="1391044"/>
              <a:ext cx="8992625" cy="84740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90454" y="7957454"/>
            <a:ext cx="1871140" cy="1888638"/>
            <a:chOff x="13990454" y="7957454"/>
            <a:chExt cx="1871140" cy="18886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90454" y="7957454"/>
              <a:ext cx="1871140" cy="18886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01514" y="8619275"/>
            <a:ext cx="1566291" cy="1245865"/>
            <a:chOff x="10501514" y="8619275"/>
            <a:chExt cx="1566291" cy="12458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01514" y="8619275"/>
              <a:ext cx="1566291" cy="12458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9692" y="4149241"/>
            <a:ext cx="4433734" cy="4433734"/>
            <a:chOff x="1559692" y="4149241"/>
            <a:chExt cx="4433734" cy="44337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9692" y="4149241"/>
              <a:ext cx="4433734" cy="443373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6196" y="839827"/>
            <a:ext cx="6607365" cy="91426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76897" y="3194273"/>
            <a:ext cx="8489937" cy="411234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968" y="7338776"/>
            <a:ext cx="19091662" cy="2946939"/>
            <a:chOff x="-356968" y="7338776"/>
            <a:chExt cx="19091662" cy="29469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6968" y="7338776"/>
              <a:ext cx="19091662" cy="29469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9156" y="2485275"/>
            <a:ext cx="4518968" cy="5928851"/>
            <a:chOff x="1259156" y="2485275"/>
            <a:chExt cx="4518968" cy="59288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156" y="2485275"/>
              <a:ext cx="4518968" cy="59288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5319" y="2485275"/>
            <a:ext cx="11501871" cy="6192103"/>
            <a:chOff x="6305319" y="2485275"/>
            <a:chExt cx="11501871" cy="61921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5319" y="2485275"/>
              <a:ext cx="11501871" cy="61921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6196" y="839827"/>
            <a:ext cx="6607365" cy="914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13906" y="0"/>
            <a:ext cx="10471808" cy="10293333"/>
            <a:chOff x="7813906" y="0"/>
            <a:chExt cx="10471808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3906" y="0"/>
              <a:ext cx="10471808" cy="1029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37168" y="1391044"/>
            <a:ext cx="8992625" cy="8474096"/>
            <a:chOff x="8637168" y="1391044"/>
            <a:chExt cx="8992625" cy="84740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7168" y="1391044"/>
              <a:ext cx="8992625" cy="84740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73830" y="7960965"/>
            <a:ext cx="1871140" cy="1888638"/>
            <a:chOff x="12773830" y="7960965"/>
            <a:chExt cx="1871140" cy="18886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73830" y="7960965"/>
              <a:ext cx="1871140" cy="18886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01514" y="8619275"/>
            <a:ext cx="1566291" cy="1245865"/>
            <a:chOff x="10501514" y="8619275"/>
            <a:chExt cx="1566291" cy="12458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01514" y="8619275"/>
              <a:ext cx="1566291" cy="124586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6196" y="839827"/>
            <a:ext cx="2308509" cy="9142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8192" y="4580103"/>
            <a:ext cx="6171429" cy="3624219"/>
            <a:chOff x="728192" y="4580103"/>
            <a:chExt cx="6171429" cy="36242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8192" y="4580103"/>
              <a:ext cx="6171429" cy="36242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17859" y="2906516"/>
            <a:ext cx="8306358" cy="51783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968" y="7338776"/>
            <a:ext cx="19091662" cy="2946939"/>
            <a:chOff x="-356968" y="7338776"/>
            <a:chExt cx="19091662" cy="29469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6968" y="7338776"/>
              <a:ext cx="19091662" cy="29469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905" y="3000039"/>
            <a:ext cx="4744602" cy="5320525"/>
            <a:chOff x="827905" y="3000039"/>
            <a:chExt cx="4744602" cy="53205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905" y="3000039"/>
              <a:ext cx="4744602" cy="53205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57809" y="2822643"/>
            <a:ext cx="11591865" cy="5675316"/>
            <a:chOff x="5857809" y="2822643"/>
            <a:chExt cx="11591865" cy="56753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7809" y="2822643"/>
              <a:ext cx="11591865" cy="56753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6196" y="839827"/>
            <a:ext cx="2308509" cy="914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6436190" cy="10316446"/>
            <a:chOff x="0" y="0"/>
            <a:chExt cx="6436190" cy="10316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653" y="2412067"/>
            <a:ext cx="5609974" cy="18285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67556" y="2711739"/>
            <a:ext cx="4363810" cy="49524"/>
            <a:chOff x="7167556" y="2711739"/>
            <a:chExt cx="4363810" cy="4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7556" y="2711739"/>
              <a:ext cx="4363810" cy="495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21839" y="2932515"/>
            <a:ext cx="4399128" cy="16273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55805" y="4979013"/>
            <a:ext cx="4363810" cy="49524"/>
            <a:chOff x="12855805" y="4979013"/>
            <a:chExt cx="4363810" cy="4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55805" y="4979013"/>
              <a:ext cx="4363810" cy="4952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07906" y="5263601"/>
            <a:ext cx="4244084" cy="16273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18594" y="1565716"/>
            <a:ext cx="806723" cy="991725"/>
            <a:chOff x="7218594" y="1565716"/>
            <a:chExt cx="806723" cy="9917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18594" y="1565716"/>
              <a:ext cx="806723" cy="9917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3812" y="201691"/>
            <a:ext cx="3303842" cy="12698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96762" y="7757333"/>
            <a:ext cx="4363810" cy="49524"/>
            <a:chOff x="8096762" y="7757333"/>
            <a:chExt cx="4363810" cy="495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6762" y="7757333"/>
              <a:ext cx="4363810" cy="4952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48849" y="8041925"/>
            <a:ext cx="4085993" cy="11184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876032" y="3670099"/>
            <a:ext cx="1344650" cy="1344650"/>
            <a:chOff x="12876032" y="3670099"/>
            <a:chExt cx="1344650" cy="13446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76032" y="3670099"/>
              <a:ext cx="1344650" cy="13446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5385" y="4342424"/>
            <a:ext cx="4265421" cy="5390738"/>
            <a:chOff x="1085385" y="4342424"/>
            <a:chExt cx="4265421" cy="53907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5385" y="4342424"/>
              <a:ext cx="4265421" cy="539073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65127" y="1826303"/>
            <a:ext cx="2544698" cy="7618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428001" y="4050240"/>
            <a:ext cx="2487080" cy="7618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14874" y="6849089"/>
            <a:ext cx="1502343" cy="7618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968365" y="6801469"/>
            <a:ext cx="1961638" cy="808671"/>
            <a:chOff x="7968365" y="6801469"/>
            <a:chExt cx="1961638" cy="8086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68365" y="6801469"/>
              <a:ext cx="1961638" cy="8086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7755" y="0"/>
            <a:ext cx="9917167" cy="10316446"/>
            <a:chOff x="8387755" y="0"/>
            <a:chExt cx="9917167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7755" y="0"/>
              <a:ext cx="9917167" cy="103164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16190" y="2217955"/>
            <a:ext cx="6155567" cy="5849804"/>
            <a:chOff x="9616190" y="2217955"/>
            <a:chExt cx="6155567" cy="58498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8998" y="2100763"/>
              <a:ext cx="1207590" cy="637525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63716" y="2477143"/>
              <a:ext cx="3843714" cy="5577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5014" y="4388434"/>
            <a:ext cx="4689905" cy="1367323"/>
            <a:chOff x="1935014" y="4388434"/>
            <a:chExt cx="4689905" cy="136732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35014" y="5349035"/>
              <a:ext cx="3453421" cy="337323"/>
              <a:chOff x="1935014" y="5349035"/>
              <a:chExt cx="3453421" cy="33732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35014" y="5349035"/>
                <a:ext cx="3453421" cy="33732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6594" y="4627984"/>
              <a:ext cx="3138717" cy="145519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5327211" y="4388434"/>
              <a:ext cx="1297709" cy="1297923"/>
              <a:chOff x="5327211" y="4388434"/>
              <a:chExt cx="1297709" cy="129792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327211" y="4388434"/>
                <a:ext cx="1297709" cy="12979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335722"/>
            <a:ext cx="6171429" cy="5423143"/>
            <a:chOff x="0" y="5335722"/>
            <a:chExt cx="6171429" cy="5423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335722"/>
              <a:ext cx="6171429" cy="5423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3682" y="2879019"/>
            <a:ext cx="3388447" cy="3388447"/>
            <a:chOff x="8953682" y="2879019"/>
            <a:chExt cx="3388447" cy="33884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3682" y="2879019"/>
              <a:ext cx="3388447" cy="33884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53411" y="5967042"/>
            <a:ext cx="3062614" cy="3062614"/>
            <a:chOff x="8353411" y="5967042"/>
            <a:chExt cx="3062614" cy="30626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220000">
              <a:off x="8353411" y="5967042"/>
              <a:ext cx="3062614" cy="30626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4077" y="4731235"/>
            <a:ext cx="2777000" cy="2777000"/>
            <a:chOff x="6174077" y="4731235"/>
            <a:chExt cx="2777000" cy="2777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140000">
              <a:off x="6174077" y="4731235"/>
              <a:ext cx="2777000" cy="2777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80206" y="3699134"/>
            <a:ext cx="4138856" cy="14625"/>
            <a:chOff x="12680206" y="3699134"/>
            <a:chExt cx="4138856" cy="146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80206" y="3699134"/>
              <a:ext cx="4138856" cy="1462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34490" y="3861049"/>
            <a:ext cx="3520902" cy="100416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96586" y="2795415"/>
            <a:ext cx="3160484" cy="11147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29851" y="5781562"/>
            <a:ext cx="4138856" cy="14625"/>
            <a:chOff x="1629851" y="5781562"/>
            <a:chExt cx="4138856" cy="14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9851" y="5781562"/>
              <a:ext cx="4138856" cy="1462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4134" y="5943481"/>
            <a:ext cx="3940473" cy="100416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6243" y="4877847"/>
            <a:ext cx="1305392" cy="111472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83920" y="7822903"/>
            <a:ext cx="4138856" cy="14625"/>
            <a:chOff x="11983920" y="7822903"/>
            <a:chExt cx="4138856" cy="146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83920" y="7822903"/>
              <a:ext cx="4138856" cy="1462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38173" y="7984822"/>
            <a:ext cx="2985297" cy="100416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00281" y="6919188"/>
            <a:ext cx="1305392" cy="111472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72057" y="5304226"/>
            <a:ext cx="1399340" cy="1631018"/>
            <a:chOff x="6872057" y="5304226"/>
            <a:chExt cx="1399340" cy="16310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2057" y="5304226"/>
              <a:ext cx="1399340" cy="16310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85970" y="6877800"/>
            <a:ext cx="2007428" cy="1241968"/>
            <a:chOff x="8885970" y="6877800"/>
            <a:chExt cx="2007428" cy="124196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300000">
              <a:off x="8885970" y="6877800"/>
              <a:ext cx="2007428" cy="12419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66825" y="3762462"/>
            <a:ext cx="2463635" cy="1620879"/>
            <a:chOff x="9466825" y="3762462"/>
            <a:chExt cx="2463635" cy="162087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66825" y="3762462"/>
              <a:ext cx="2463635" cy="16208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11755" y="1043813"/>
            <a:ext cx="7351431" cy="157456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83812" y="201691"/>
            <a:ext cx="3303842" cy="12698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262624" y="5891680"/>
            <a:ext cx="2817674" cy="4394034"/>
            <a:chOff x="15262624" y="5891680"/>
            <a:chExt cx="2817674" cy="439403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62624" y="5891680"/>
              <a:ext cx="2817674" cy="439403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3812" y="201691"/>
            <a:ext cx="3303842" cy="12698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47241" y="3527658"/>
            <a:ext cx="9113495" cy="34196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03233" y="1639036"/>
            <a:ext cx="5609524" cy="7942857"/>
            <a:chOff x="1903233" y="1639036"/>
            <a:chExt cx="5609524" cy="79428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903233" y="1639036"/>
              <a:ext cx="5607663" cy="7934532"/>
              <a:chOff x="1903233" y="1639036"/>
              <a:chExt cx="5607663" cy="793453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03233" y="1639036"/>
                <a:ext cx="5607663" cy="793453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795344" y="4624760"/>
              <a:ext cx="2440813" cy="740601"/>
              <a:chOff x="3795344" y="4624760"/>
              <a:chExt cx="2440813" cy="7406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95344" y="4624760"/>
                <a:ext cx="2440813" cy="74060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99431" y="207186"/>
            <a:ext cx="4488205" cy="12698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32922" y="2964453"/>
            <a:ext cx="5090682" cy="3093672"/>
            <a:chOff x="6832922" y="2964453"/>
            <a:chExt cx="5090682" cy="30936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32922" y="2964453"/>
              <a:ext cx="5090682" cy="309367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5439" y="6804908"/>
            <a:ext cx="5325200" cy="15938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1153" y="2964453"/>
            <a:ext cx="5031716" cy="3303561"/>
            <a:chOff x="421153" y="2964453"/>
            <a:chExt cx="5031716" cy="33035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153" y="2964453"/>
              <a:ext cx="5031716" cy="33035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9431" y="6804908"/>
            <a:ext cx="6381174" cy="11016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6870" y="785419"/>
            <a:ext cx="4867687" cy="15745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959665" y="1997259"/>
            <a:ext cx="3326049" cy="4704080"/>
            <a:chOff x="14959665" y="1997259"/>
            <a:chExt cx="3326049" cy="47040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59665" y="1997259"/>
              <a:ext cx="3326049" cy="47040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897" y="2068506"/>
            <a:ext cx="2969289" cy="4199508"/>
            <a:chOff x="12871897" y="2068506"/>
            <a:chExt cx="2969289" cy="41995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71897" y="2068506"/>
              <a:ext cx="2969289" cy="41995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59000" y="3159289"/>
            <a:ext cx="3259648" cy="4610167"/>
            <a:chOff x="15327482" y="3159289"/>
            <a:chExt cx="3259648" cy="46101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27482" y="3159289"/>
              <a:ext cx="3259648" cy="46101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24559" y="2964453"/>
            <a:ext cx="2579412" cy="3648100"/>
            <a:chOff x="14224559" y="2964453"/>
            <a:chExt cx="2579412" cy="36481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24559" y="2964453"/>
              <a:ext cx="2579412" cy="364810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84286" y="6804908"/>
            <a:ext cx="4204847" cy="159386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267762" y="5203540"/>
            <a:ext cx="1187665" cy="1187665"/>
            <a:chOff x="15267762" y="5203540"/>
            <a:chExt cx="1187665" cy="118766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67762" y="5203540"/>
              <a:ext cx="1187665" cy="118766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8972" y="2565548"/>
            <a:ext cx="7343827" cy="26412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44621" y="7052421"/>
            <a:ext cx="1137100" cy="1395523"/>
            <a:chOff x="7144621" y="7052421"/>
            <a:chExt cx="1137100" cy="13955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4621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4307" y="7052421"/>
            <a:ext cx="1137100" cy="1395523"/>
            <a:chOff x="8574307" y="7052421"/>
            <a:chExt cx="1137100" cy="13955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4307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3993" y="7052421"/>
            <a:ext cx="1137100" cy="1395523"/>
            <a:chOff x="10003993" y="7052421"/>
            <a:chExt cx="1137100" cy="1395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3993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48898" y="0"/>
            <a:ext cx="3423728" cy="848685"/>
            <a:chOff x="14848898" y="0"/>
            <a:chExt cx="3423728" cy="8486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48898" y="0"/>
              <a:ext cx="3423728" cy="84868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389447"/>
            <a:ext cx="18304922" cy="2934683"/>
            <a:chOff x="0" y="7389447"/>
            <a:chExt cx="18304922" cy="2934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389447"/>
              <a:ext cx="18304922" cy="29346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1934" y="4106694"/>
            <a:ext cx="6911065" cy="23008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22" y="213801"/>
            <a:ext cx="1091960" cy="15625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62518" y="193677"/>
            <a:ext cx="3725135" cy="12698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40168" y="2456392"/>
            <a:ext cx="3250215" cy="28483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80637" y="2405702"/>
            <a:ext cx="7351037" cy="17252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5953" y="2344459"/>
            <a:ext cx="6764076" cy="5711083"/>
            <a:chOff x="595953" y="2344459"/>
            <a:chExt cx="6764076" cy="57110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953" y="2344459"/>
              <a:ext cx="6764076" cy="57110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59611" y="1221525"/>
            <a:ext cx="1020605" cy="1009949"/>
            <a:chOff x="3859611" y="1221525"/>
            <a:chExt cx="1020605" cy="10099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00000">
              <a:off x="3859611" y="1221525"/>
              <a:ext cx="1020605" cy="10099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21575" y="1189597"/>
            <a:ext cx="946265" cy="1295154"/>
            <a:chOff x="5721575" y="1189597"/>
            <a:chExt cx="946265" cy="12951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380000">
              <a:off x="5721575" y="1189597"/>
              <a:ext cx="946265" cy="129515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5428" y="2742828"/>
            <a:ext cx="2738387" cy="17252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9106" y="4545353"/>
            <a:ext cx="7019634" cy="40547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01500" y="2820320"/>
            <a:ext cx="2745583" cy="2745583"/>
            <a:chOff x="10501500" y="2820320"/>
            <a:chExt cx="2745583" cy="27455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01500" y="2820320"/>
              <a:ext cx="2745583" cy="27455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16971" y="2820320"/>
            <a:ext cx="2745583" cy="2745583"/>
            <a:chOff x="13516971" y="2820320"/>
            <a:chExt cx="2745583" cy="27455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16971" y="2820320"/>
              <a:ext cx="2745583" cy="2745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01500" y="5808434"/>
            <a:ext cx="2745583" cy="2745583"/>
            <a:chOff x="10501500" y="5808434"/>
            <a:chExt cx="2745583" cy="27455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01500" y="5808434"/>
              <a:ext cx="2745583" cy="27455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16971" y="5808434"/>
            <a:ext cx="2745583" cy="2745583"/>
            <a:chOff x="13516971" y="5808434"/>
            <a:chExt cx="2745583" cy="27455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16971" y="5808434"/>
              <a:ext cx="2745583" cy="27455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64382" y="3135039"/>
            <a:ext cx="1962146" cy="76188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93008" y="3138849"/>
            <a:ext cx="3213515" cy="7110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64382" y="6079506"/>
            <a:ext cx="2120442" cy="7618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10573" y="6079506"/>
            <a:ext cx="2880568" cy="7618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717622" y="213801"/>
            <a:ext cx="1091960" cy="156256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62518" y="193677"/>
            <a:ext cx="3725135" cy="12698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54143" y="3946782"/>
            <a:ext cx="1240298" cy="1240298"/>
            <a:chOff x="11254143" y="3946782"/>
            <a:chExt cx="1240298" cy="12402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54143" y="3946782"/>
              <a:ext cx="1240298" cy="12402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00735" y="6825205"/>
            <a:ext cx="1547114" cy="1547114"/>
            <a:chOff x="11100735" y="6825205"/>
            <a:chExt cx="1547114" cy="15471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00735" y="6825205"/>
              <a:ext cx="1547114" cy="15471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51400" y="4138798"/>
            <a:ext cx="1476726" cy="869855"/>
            <a:chOff x="14151400" y="4138798"/>
            <a:chExt cx="1476726" cy="8698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51400" y="4138798"/>
              <a:ext cx="1476726" cy="869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21240" y="6568982"/>
            <a:ext cx="1727071" cy="1727071"/>
            <a:chOff x="14021240" y="6568982"/>
            <a:chExt cx="1727071" cy="17270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21240" y="6568982"/>
              <a:ext cx="1727071" cy="17270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0000" y="6524626"/>
            <a:ext cx="2796022" cy="788794"/>
            <a:chOff x="3760000" y="6524626"/>
            <a:chExt cx="2796022" cy="7887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0000" y="6524626"/>
              <a:ext cx="2796022" cy="7887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3396" y="2113964"/>
            <a:ext cx="7785493" cy="1396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582" y="6669644"/>
            <a:ext cx="2580106" cy="504960"/>
            <a:chOff x="-10582" y="6669644"/>
            <a:chExt cx="2580106" cy="5049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582" y="6669644"/>
              <a:ext cx="2580106" cy="5049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85790" y="6524626"/>
            <a:ext cx="2796022" cy="788794"/>
            <a:chOff x="7785790" y="6524626"/>
            <a:chExt cx="2796022" cy="7887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5790" y="6524626"/>
              <a:ext cx="2796022" cy="7887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54438" y="6524626"/>
            <a:ext cx="2796022" cy="788794"/>
            <a:chOff x="11754438" y="6524626"/>
            <a:chExt cx="2796022" cy="7887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4438" y="6524626"/>
              <a:ext cx="2796022" cy="788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69524" y="6669644"/>
            <a:ext cx="2516191" cy="504960"/>
            <a:chOff x="15769524" y="6669644"/>
            <a:chExt cx="2516191" cy="5049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69524" y="6669644"/>
              <a:ext cx="2516191" cy="5049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4280" y="7256279"/>
            <a:ext cx="1926618" cy="7618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77939" y="7335964"/>
            <a:ext cx="2163279" cy="7618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11478" y="7256279"/>
            <a:ext cx="884264" cy="7618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46631" y="7256279"/>
            <a:ext cx="1193304" cy="7618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23811" y="6779966"/>
            <a:ext cx="1239141" cy="6095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28608" y="6779966"/>
            <a:ext cx="1239141" cy="6095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06780" y="6779966"/>
            <a:ext cx="1239141" cy="60950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21866" y="6779966"/>
            <a:ext cx="1239141" cy="6095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68815" y="3576252"/>
            <a:ext cx="2003361" cy="2003361"/>
            <a:chOff x="2168815" y="3576252"/>
            <a:chExt cx="2003361" cy="20033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68815" y="3576252"/>
              <a:ext cx="2003361" cy="2003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62361" y="5334614"/>
            <a:ext cx="274802" cy="899321"/>
            <a:chOff x="2962361" y="5334614"/>
            <a:chExt cx="274802" cy="89932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962361" y="5959133"/>
              <a:ext cx="274802" cy="274802"/>
              <a:chOff x="2962361" y="5959133"/>
              <a:chExt cx="274802" cy="27480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962361" y="5959133"/>
                <a:ext cx="274802" cy="27480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078722" y="5334614"/>
              <a:ext cx="42080" cy="760230"/>
              <a:chOff x="3078722" y="5334614"/>
              <a:chExt cx="42080" cy="76023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078722" y="5334614"/>
                <a:ext cx="42080" cy="760230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6173613" y="3576252"/>
            <a:ext cx="2003361" cy="3120655"/>
            <a:chOff x="6173613" y="3576252"/>
            <a:chExt cx="2003361" cy="312065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173613" y="3576252"/>
              <a:ext cx="2003361" cy="2003361"/>
              <a:chOff x="6173613" y="3576252"/>
              <a:chExt cx="2003361" cy="200336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173613" y="3576252"/>
                <a:ext cx="2003361" cy="200336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967159" y="6280636"/>
              <a:ext cx="416270" cy="416270"/>
              <a:chOff x="6967159" y="6280636"/>
              <a:chExt cx="416270" cy="41627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967159" y="6280636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143422" y="5334614"/>
              <a:ext cx="63743" cy="1151597"/>
              <a:chOff x="7143422" y="5334614"/>
              <a:chExt cx="63743" cy="115159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143422" y="5334614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151784" y="3576252"/>
            <a:ext cx="2003361" cy="3120655"/>
            <a:chOff x="10151784" y="3576252"/>
            <a:chExt cx="2003361" cy="312065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151784" y="3576252"/>
              <a:ext cx="2003361" cy="2003361"/>
              <a:chOff x="10151784" y="3576252"/>
              <a:chExt cx="2003361" cy="200336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151784" y="3576252"/>
                <a:ext cx="2003361" cy="20033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945330" y="6280636"/>
              <a:ext cx="416270" cy="416270"/>
              <a:chOff x="10945330" y="6280636"/>
              <a:chExt cx="416270" cy="41627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945330" y="6280636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121593" y="5334614"/>
              <a:ext cx="63743" cy="1151597"/>
              <a:chOff x="11121593" y="5334614"/>
              <a:chExt cx="63743" cy="115159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121593" y="5334614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4166871" y="3576252"/>
            <a:ext cx="2003361" cy="3120655"/>
            <a:chOff x="14166871" y="3576252"/>
            <a:chExt cx="2003361" cy="312065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166871" y="3576252"/>
              <a:ext cx="2003361" cy="2003361"/>
              <a:chOff x="14166871" y="3576252"/>
              <a:chExt cx="2003361" cy="200336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166871" y="3576252"/>
                <a:ext cx="2003361" cy="2003361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960416" y="6280636"/>
              <a:ext cx="416270" cy="416270"/>
              <a:chOff x="14960416" y="6280636"/>
              <a:chExt cx="416270" cy="416270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960416" y="6280636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5136680" y="5334614"/>
              <a:ext cx="63743" cy="1151597"/>
              <a:chOff x="15136680" y="5334614"/>
              <a:chExt cx="63743" cy="115159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136680" y="5334614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6565386" y="3982610"/>
            <a:ext cx="1205418" cy="1192549"/>
            <a:chOff x="6565386" y="3982610"/>
            <a:chExt cx="1205418" cy="119254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65386" y="3982610"/>
              <a:ext cx="1205418" cy="119254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640713" y="3951408"/>
            <a:ext cx="1099059" cy="1253048"/>
            <a:chOff x="2640713" y="3951408"/>
            <a:chExt cx="1099059" cy="125304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40713" y="3951408"/>
              <a:ext cx="1099059" cy="1253048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014996" y="7852455"/>
            <a:ext cx="2091021" cy="210890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233933" y="7852455"/>
            <a:ext cx="3701992" cy="1734052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715715" y="7944641"/>
            <a:ext cx="2719079" cy="1359204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668680" y="7848646"/>
            <a:ext cx="2986501" cy="135920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0464493" y="3922288"/>
            <a:ext cx="1375659" cy="1249140"/>
            <a:chOff x="10464493" y="3922288"/>
            <a:chExt cx="1375659" cy="124914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464493" y="3922288"/>
              <a:ext cx="1375659" cy="124914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650604" y="4035429"/>
            <a:ext cx="1052051" cy="1164571"/>
            <a:chOff x="14650604" y="4035429"/>
            <a:chExt cx="1052051" cy="116457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650604" y="4035429"/>
              <a:ext cx="1052051" cy="1164571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40816"/>
            <a:ext cx="6436190" cy="10316446"/>
            <a:chOff x="0" y="-40816"/>
            <a:chExt cx="6436190" cy="103164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40816"/>
              <a:ext cx="6436190" cy="1031644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19049" y="3302782"/>
            <a:ext cx="7190868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00001" y="5313192"/>
            <a:ext cx="5782712" cy="7618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80954" y="7260240"/>
            <a:ext cx="1997569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95932" y="5636991"/>
            <a:ext cx="1562694" cy="1947047"/>
            <a:chOff x="2395932" y="5636991"/>
            <a:chExt cx="1562694" cy="19470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95932" y="5636991"/>
              <a:ext cx="1562694" cy="19470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94286" y="3342832"/>
            <a:ext cx="525714" cy="525714"/>
            <a:chOff x="7594286" y="3342832"/>
            <a:chExt cx="525714" cy="52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94286" y="3342832"/>
              <a:ext cx="525714" cy="52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94286" y="5333011"/>
            <a:ext cx="525714" cy="525714"/>
            <a:chOff x="7594286" y="5333011"/>
            <a:chExt cx="525714" cy="52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94286" y="5333011"/>
              <a:ext cx="525714" cy="52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94286" y="7295709"/>
            <a:ext cx="525714" cy="525714"/>
            <a:chOff x="7594286" y="7295709"/>
            <a:chExt cx="525714" cy="52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94286" y="7295709"/>
              <a:ext cx="525714" cy="52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762" y="3259001"/>
            <a:ext cx="5232666" cy="1741936"/>
            <a:chOff x="601762" y="3259001"/>
            <a:chExt cx="5232666" cy="17419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1779" y="3144718"/>
              <a:ext cx="4682617" cy="152377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5573" y="4223171"/>
              <a:ext cx="5239760" cy="102536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0956" y="4470819"/>
            <a:ext cx="6742155" cy="4866627"/>
            <a:chOff x="560956" y="4470819"/>
            <a:chExt cx="6742155" cy="486662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803452" y="4470819"/>
              <a:ext cx="4278343" cy="3178172"/>
              <a:chOff x="1803452" y="4470819"/>
              <a:chExt cx="4278343" cy="31781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3452" y="4470819"/>
                <a:ext cx="4278343" cy="317817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60956" y="4512437"/>
              <a:ext cx="6742155" cy="4825009"/>
              <a:chOff x="560956" y="4512437"/>
              <a:chExt cx="6742155" cy="482500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60956" y="4512437"/>
                <a:ext cx="6742155" cy="482500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813906" y="0"/>
            <a:ext cx="10471808" cy="10293333"/>
            <a:chOff x="7813906" y="0"/>
            <a:chExt cx="10471808" cy="1029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3906" y="0"/>
              <a:ext cx="10471808" cy="1029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37168" y="1391044"/>
            <a:ext cx="8992625" cy="8474096"/>
            <a:chOff x="8637168" y="1391044"/>
            <a:chExt cx="8992625" cy="84740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37168" y="1391044"/>
              <a:ext cx="8992625" cy="84740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01514" y="8619275"/>
            <a:ext cx="1566291" cy="1245865"/>
            <a:chOff x="10501514" y="8619275"/>
            <a:chExt cx="1566291" cy="12458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01514" y="8619275"/>
              <a:ext cx="1566291" cy="124586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6196" y="839827"/>
            <a:ext cx="5078721" cy="165938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240497" y="7960965"/>
            <a:ext cx="1871140" cy="1888638"/>
            <a:chOff x="15240497" y="7960965"/>
            <a:chExt cx="1871140" cy="18886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40497" y="7960965"/>
              <a:ext cx="1871140" cy="188863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68878" y="3406094"/>
            <a:ext cx="7702932" cy="464536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4144" y="1539073"/>
            <a:ext cx="14127286" cy="8409275"/>
            <a:chOff x="3864144" y="1539073"/>
            <a:chExt cx="14127286" cy="8409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4144" y="1539073"/>
              <a:ext cx="14127286" cy="8409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819" y="489330"/>
            <a:ext cx="8203195" cy="9142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2478" y="2129712"/>
            <a:ext cx="6143658" cy="7521283"/>
            <a:chOff x="7112478" y="2129712"/>
            <a:chExt cx="6143658" cy="75212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2478" y="2129712"/>
              <a:ext cx="6143658" cy="75212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64144" y="1443835"/>
            <a:ext cx="2703475" cy="1219373"/>
            <a:chOff x="3864144" y="1443835"/>
            <a:chExt cx="2703475" cy="12193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4144" y="1443835"/>
              <a:ext cx="2703475" cy="12193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524" y="1977168"/>
            <a:ext cx="3230953" cy="1615477"/>
            <a:chOff x="209524" y="1977168"/>
            <a:chExt cx="3230953" cy="16154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9524" y="1977168"/>
              <a:ext cx="3230953" cy="16154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21992" y="1977355"/>
            <a:ext cx="1584178" cy="1585841"/>
            <a:chOff x="2221992" y="1977355"/>
            <a:chExt cx="1584178" cy="15858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221992" y="1977355"/>
              <a:ext cx="1584178" cy="158584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7780" y="2613606"/>
            <a:ext cx="2345980" cy="6368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240136" y="2758446"/>
            <a:ext cx="2223103" cy="1317744"/>
            <a:chOff x="15240136" y="2758446"/>
            <a:chExt cx="2223103" cy="13177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40136" y="2758446"/>
              <a:ext cx="2223103" cy="13177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2819" y="489330"/>
            <a:ext cx="8203195" cy="9142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55272" y="1531980"/>
            <a:ext cx="14183132" cy="8441593"/>
            <a:chOff x="3855272" y="1531980"/>
            <a:chExt cx="14183132" cy="8441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272" y="1531980"/>
              <a:ext cx="14183132" cy="844159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07589" cy="1562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41359" y="2368959"/>
            <a:ext cx="2683162" cy="1101495"/>
            <a:chOff x="3841359" y="2368959"/>
            <a:chExt cx="2683162" cy="1101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1359" y="2368959"/>
              <a:ext cx="2683162" cy="1101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524" y="2796216"/>
            <a:ext cx="3230953" cy="3242723"/>
            <a:chOff x="209524" y="2796216"/>
            <a:chExt cx="3230953" cy="32427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524" y="2796216"/>
              <a:ext cx="3230953" cy="32427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21992" y="2796402"/>
            <a:ext cx="1584178" cy="1585841"/>
            <a:chOff x="2221992" y="2796402"/>
            <a:chExt cx="1584178" cy="15858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221992" y="2796402"/>
              <a:ext cx="1584178" cy="15858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62616" y="1904712"/>
            <a:ext cx="5948180" cy="3848065"/>
            <a:chOff x="6562616" y="1904712"/>
            <a:chExt cx="5948180" cy="38480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2616" y="1904712"/>
              <a:ext cx="5948180" cy="38480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48612" y="3170532"/>
            <a:ext cx="5401743" cy="6613005"/>
            <a:chOff x="9448612" y="3170532"/>
            <a:chExt cx="5401743" cy="66130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48612" y="3170532"/>
              <a:ext cx="5401743" cy="661300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0436" y="3004909"/>
            <a:ext cx="2631688" cy="292453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09948" y="193677"/>
            <a:ext cx="4477705" cy="12698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240136" y="3644161"/>
            <a:ext cx="2223103" cy="1317744"/>
            <a:chOff x="15240136" y="3644161"/>
            <a:chExt cx="2223103" cy="13177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40136" y="3644161"/>
              <a:ext cx="2223103" cy="13177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0</Words>
  <Application>Microsoft Office PowerPoint</Application>
  <PresentationFormat>사용자 지정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현서</cp:lastModifiedBy>
  <cp:revision>5</cp:revision>
  <dcterms:created xsi:type="dcterms:W3CDTF">2021-11-07T04:10:47Z</dcterms:created>
  <dcterms:modified xsi:type="dcterms:W3CDTF">2021-11-14T17:43:31Z</dcterms:modified>
</cp:coreProperties>
</file>